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72" r:id="rId4"/>
    <p:sldId id="267" r:id="rId5"/>
    <p:sldId id="275" r:id="rId6"/>
    <p:sldId id="258" r:id="rId7"/>
    <p:sldId id="257" r:id="rId8"/>
    <p:sldId id="259" r:id="rId9"/>
  </p:sldIdLst>
  <p:sldSz cx="18288000" cy="10287000"/>
  <p:notesSz cx="6858000" cy="9144000"/>
  <p:embeddedFontLst>
    <p:embeddedFont>
      <p:font typeface="Barlow" panose="00000500000000000000" pitchFamily="2" charset="0"/>
      <p:regular r:id="rId10"/>
      <p:italic r:id="rId11"/>
      <p:boldItalic r:id="rId12"/>
    </p:embeddedFont>
    <p:embeddedFont>
      <p:font typeface="Barlow Light" panose="00000400000000000000" pitchFamily="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italic r:id="rId19"/>
    </p:embeddedFont>
    <p:embeddedFont>
      <p:font typeface="Roboto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9FC5B8-50C7-4A22-8228-479CFFCE75DA}">
          <p14:sldIdLst>
            <p14:sldId id="256"/>
            <p14:sldId id="263"/>
            <p14:sldId id="272"/>
          </p14:sldIdLst>
        </p14:section>
        <p14:section name="Untitled Section" id="{984D7397-20BB-4722-AE03-4794D901B553}">
          <p14:sldIdLst>
            <p14:sldId id="267"/>
            <p14:sldId id="275"/>
            <p14:sldId id="258"/>
            <p14:sldId id="257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590800" y="2400300"/>
            <a:ext cx="11815598" cy="5214276"/>
            <a:chOff x="457200" y="-6575049"/>
            <a:chExt cx="15754131" cy="7444465"/>
          </a:xfrm>
        </p:grpSpPr>
        <p:sp>
          <p:nvSpPr>
            <p:cNvPr id="4" name="TextBox 4"/>
            <p:cNvSpPr txBox="1"/>
            <p:nvPr/>
          </p:nvSpPr>
          <p:spPr>
            <a:xfrm>
              <a:off x="457200" y="-6575049"/>
              <a:ext cx="15754131" cy="3761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latin typeface="Roboto Bold"/>
                </a:rPr>
                <a:t>TUGAS SISTEM INFORMASI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7200" y="-1142739"/>
              <a:ext cx="15754131" cy="2012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 dirty="0">
                  <a:latin typeface="Barlow"/>
                </a:rPr>
                <a:t>Nur </a:t>
              </a:r>
              <a:r>
                <a:rPr lang="en-US" sz="2700" dirty="0" err="1">
                  <a:latin typeface="Barlow"/>
                </a:rPr>
                <a:t>Ikhsanudin</a:t>
              </a:r>
              <a:endParaRPr lang="en-US" sz="2700" dirty="0">
                <a:latin typeface="Barlow"/>
              </a:endParaRPr>
            </a:p>
            <a:p>
              <a:pPr>
                <a:lnSpc>
                  <a:spcPts val="3779"/>
                </a:lnSpc>
              </a:pPr>
              <a:r>
                <a:rPr lang="en-US" sz="2700" dirty="0" err="1">
                  <a:latin typeface="Barlow"/>
                </a:rPr>
                <a:t>Fikri</a:t>
              </a:r>
              <a:r>
                <a:rPr lang="en-US" sz="2700" dirty="0">
                  <a:latin typeface="Barlow"/>
                </a:rPr>
                <a:t> </a:t>
              </a:r>
              <a:r>
                <a:rPr lang="en-US" sz="2700" dirty="0" err="1">
                  <a:latin typeface="Barlow"/>
                </a:rPr>
                <a:t>Luqman</a:t>
              </a:r>
              <a:endParaRPr lang="en-US" sz="2700" dirty="0">
                <a:latin typeface="Barlow"/>
              </a:endParaRPr>
            </a:p>
            <a:p>
              <a:pPr>
                <a:lnSpc>
                  <a:spcPts val="3779"/>
                </a:lnSpc>
              </a:pPr>
              <a:r>
                <a:rPr lang="en-US" sz="2700" dirty="0">
                  <a:latin typeface="Barlow"/>
                </a:rPr>
                <a:t>Naufal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1987" y="367792"/>
            <a:ext cx="4836460" cy="35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dirty="0">
                <a:latin typeface="Barlow"/>
              </a:rPr>
              <a:t>UNIVERSITAS DIAN NUSWANTORO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667BF-DE14-9A7D-93C8-D68DFD852A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621"/>
            <a:ext cx="819567" cy="822926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4451E2AF-20F6-7A54-27A2-ADABF17D7D68}"/>
              </a:ext>
            </a:extLst>
          </p:cNvPr>
          <p:cNvSpPr txBox="1"/>
          <p:nvPr/>
        </p:nvSpPr>
        <p:spPr>
          <a:xfrm>
            <a:off x="2590800" y="5159129"/>
            <a:ext cx="11815598" cy="92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latin typeface="Barlow"/>
              </a:rPr>
              <a:t>IDE BISNIS PERTANIAN</a:t>
            </a:r>
          </a:p>
          <a:p>
            <a:pPr>
              <a:lnSpc>
                <a:spcPts val="3779"/>
              </a:lnSpc>
            </a:pPr>
            <a:r>
              <a:rPr lang="en-US" sz="2700" dirty="0">
                <a:latin typeface="Barlow"/>
              </a:rPr>
              <a:t>KELOMPOK Cari </a:t>
            </a:r>
            <a:r>
              <a:rPr lang="en-US" sz="2700" dirty="0" err="1">
                <a:latin typeface="Barlow"/>
              </a:rPr>
              <a:t>Petani</a:t>
            </a:r>
            <a:r>
              <a:rPr lang="en-US" sz="2700" dirty="0">
                <a:latin typeface="Barlow"/>
              </a:rPr>
              <a:t> Online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E829E-8DD3-BF52-B93F-8A7FFDE4BBC0}"/>
              </a:ext>
            </a:extLst>
          </p:cNvPr>
          <p:cNvSpPr/>
          <p:nvPr/>
        </p:nvSpPr>
        <p:spPr>
          <a:xfrm>
            <a:off x="0" y="8801100"/>
            <a:ext cx="18288000" cy="14859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E1623D-01EA-47C0-51A6-A3836CAA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MASALAH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D88727-862D-5D37-7D5A-AC57AFAAF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48" y="1760468"/>
            <a:ext cx="14097000" cy="2552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Saat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pertanian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Indonesia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sedang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mengalami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krisis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dengan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jumlah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talenta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muda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yang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terus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menyusut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Di era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kemajuan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saat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petani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Indonesia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masih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menggunakan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lama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dalam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kasus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pengelolaan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lahan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dan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pemasaran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hasil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pertanian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28" y="0"/>
            <a:ext cx="18447327" cy="1029739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E1623D-01EA-47C0-51A6-A3836CAA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SOLUSI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D88727-862D-5D37-7D5A-AC57AFAAF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48" y="1760468"/>
            <a:ext cx="14097000" cy="2552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Dikarenakan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masalah-masalah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yang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telah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disebutkan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di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atas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maka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,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dibuatlah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Ide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bisnis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Jasa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Penyedia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Agrikultur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</a:rPr>
              <a:t>berbasis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</a:rPr>
              <a:t> Web.</a:t>
            </a:r>
            <a:endParaRPr lang="en-US" sz="4400" b="1" dirty="0">
              <a:solidFill>
                <a:schemeClr val="bg1"/>
              </a:solidFill>
              <a:latin typeface="Barlow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F2EC909-CA4A-8F17-30F8-B48C8740FF3A}"/>
              </a:ext>
            </a:extLst>
          </p:cNvPr>
          <p:cNvSpPr txBox="1">
            <a:spLocks/>
          </p:cNvSpPr>
          <p:nvPr/>
        </p:nvSpPr>
        <p:spPr>
          <a:xfrm>
            <a:off x="457200" y="4313168"/>
            <a:ext cx="14097000" cy="4945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Dimana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dalam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ide yang kami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akan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bangun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mempunyai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fitur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yang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mempermudah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customer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untuk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mencari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petani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yang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bersedia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untuk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diajak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bekerja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sama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dalam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mengelola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permintaan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customer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secara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online </a:t>
            </a:r>
            <a:r>
              <a:rPr lang="en-US" sz="4400" dirty="0" err="1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melalui</a:t>
            </a:r>
            <a:r>
              <a:rPr lang="en-US" sz="4400" dirty="0">
                <a:solidFill>
                  <a:schemeClr val="bg1"/>
                </a:solidFill>
                <a:latin typeface="Barlow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39943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524250" y="2552700"/>
            <a:ext cx="11239500" cy="785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dirty="0">
                <a:solidFill>
                  <a:srgbClr val="FEFFFD"/>
                </a:solidFill>
                <a:latin typeface="Roboto Bold"/>
              </a:rPr>
              <a:t>KAMI MEMBERI NAMA WEBSITE KAMI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51B8EE-BDC9-6213-50A6-41EFB7B3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0" y="3372501"/>
            <a:ext cx="9906000" cy="2545385"/>
          </a:xfrm>
        </p:spPr>
        <p:txBody>
          <a:bodyPr>
            <a:normAutofit fontScale="90000"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Barlow" panose="00000500000000000000" pitchFamily="2" charset="0"/>
              </a:rPr>
              <a:t>CAPET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92A0F05-CFE1-BA33-EC0F-0FCC2AC7D329}"/>
              </a:ext>
            </a:extLst>
          </p:cNvPr>
          <p:cNvSpPr txBox="1"/>
          <p:nvPr/>
        </p:nvSpPr>
        <p:spPr>
          <a:xfrm>
            <a:off x="7543800" y="5541180"/>
            <a:ext cx="3657600" cy="753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dirty="0">
                <a:solidFill>
                  <a:srgbClr val="FEFFFD"/>
                </a:solidFill>
                <a:latin typeface="Barlow" panose="00000500000000000000" pitchFamily="2" charset="0"/>
              </a:rPr>
              <a:t>Cari </a:t>
            </a:r>
            <a:r>
              <a:rPr lang="en-US" sz="5000" dirty="0" err="1">
                <a:solidFill>
                  <a:srgbClr val="FEFFFD"/>
                </a:solidFill>
                <a:latin typeface="Barlow" panose="00000500000000000000" pitchFamily="2" charset="0"/>
              </a:rPr>
              <a:t>PETani</a:t>
            </a:r>
            <a:endParaRPr lang="en-US" sz="5000" dirty="0">
              <a:solidFill>
                <a:srgbClr val="FEFFFD"/>
              </a:solidFill>
              <a:latin typeface="Barlow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51B8EE-BDC9-6213-50A6-41EFB7B3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14400" y="2095500"/>
            <a:ext cx="9906000" cy="2545385"/>
          </a:xfrm>
        </p:spPr>
        <p:txBody>
          <a:bodyPr>
            <a:normAutofit fontScale="90000"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Barlow" panose="00000500000000000000" pitchFamily="2" charset="0"/>
              </a:rPr>
              <a:t>CAPET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E4EBE-16A3-9629-8A96-5CC9FF2AAD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238500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1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2036921"/>
            <a:ext cx="7345424" cy="5253792"/>
            <a:chOff x="0" y="-12065"/>
            <a:chExt cx="9793899" cy="700505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065"/>
              <a:ext cx="979389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err="1">
                  <a:solidFill>
                    <a:srgbClr val="101010"/>
                  </a:solidFill>
                  <a:latin typeface="Roboto Bold"/>
                </a:rPr>
                <a:t>Sekilas</a:t>
              </a:r>
              <a:r>
                <a:rPr lang="en-US" sz="7200" dirty="0">
                  <a:solidFill>
                    <a:srgbClr val="101010"/>
                  </a:solidFill>
                  <a:latin typeface="Roboto Bold"/>
                </a:rPr>
                <a:t> </a:t>
              </a:r>
              <a:r>
                <a:rPr lang="en-US" sz="7200" dirty="0" err="1">
                  <a:solidFill>
                    <a:srgbClr val="101010"/>
                  </a:solidFill>
                  <a:latin typeface="Roboto Bold"/>
                </a:rPr>
                <a:t>tentang</a:t>
              </a:r>
              <a:r>
                <a:rPr lang="en-US" sz="7200" dirty="0">
                  <a:solidFill>
                    <a:srgbClr val="101010"/>
                  </a:solidFill>
                  <a:latin typeface="Roboto Bold"/>
                </a:rPr>
                <a:t> CAPET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65694"/>
              <a:ext cx="9793899" cy="2927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4"/>
                </a:lnSpc>
              </a:pP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Capet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merupakan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suatu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website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dimana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customer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akan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tahu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tentang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informasi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seputar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pertanian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dengan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berbagai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macam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metode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dan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mereka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bisa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memesan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berbagai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jasa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untuk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melakukan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penanaman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tanaman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dengan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metode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 yang </a:t>
              </a:r>
              <a:r>
                <a:rPr lang="en-US" sz="2474" dirty="0" err="1">
                  <a:solidFill>
                    <a:srgbClr val="101010"/>
                  </a:solidFill>
                  <a:latin typeface="Barlow Light"/>
                </a:rPr>
                <a:t>diinginkan</a:t>
              </a:r>
              <a:r>
                <a:rPr lang="en-US" sz="2474" dirty="0">
                  <a:solidFill>
                    <a:srgbClr val="101010"/>
                  </a:solidFill>
                  <a:latin typeface="Barlow Light"/>
                </a:rPr>
                <a:t>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567D10-4B5B-5B55-E528-F27234835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019" y="34688"/>
            <a:ext cx="5700157" cy="10287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3200" y="1136607"/>
            <a:ext cx="4743736" cy="7888432"/>
            <a:chOff x="0" y="339261"/>
            <a:chExt cx="8178738" cy="6952714"/>
          </a:xfrm>
        </p:grpSpPr>
        <p:sp>
          <p:nvSpPr>
            <p:cNvPr id="3" name="AutoShape 3"/>
            <p:cNvSpPr/>
            <p:nvPr/>
          </p:nvSpPr>
          <p:spPr>
            <a:xfrm>
              <a:off x="0" y="813308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105491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397673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4689856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5982039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9261"/>
              <a:ext cx="8145404" cy="509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b="1" dirty="0">
                  <a:solidFill>
                    <a:srgbClr val="FEFFFD"/>
                  </a:solidFill>
                  <a:latin typeface="Barlow"/>
                </a:rPr>
                <a:t>Harga dan </a:t>
              </a:r>
              <a:r>
                <a:rPr lang="en-US" sz="2200" b="1" dirty="0" err="1">
                  <a:solidFill>
                    <a:srgbClr val="FEFFFD"/>
                  </a:solidFill>
                  <a:latin typeface="Barlow"/>
                </a:rPr>
                <a:t>Layanan</a:t>
              </a:r>
              <a:endParaRPr lang="en-US" sz="2200" b="1" dirty="0">
                <a:solidFill>
                  <a:srgbClr val="FEFFFD"/>
                </a:solidFill>
                <a:latin typeface="Barlow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60365"/>
              <a:ext cx="8145404" cy="1122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Dimana customer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akan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tahu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mengenai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estimasi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harga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dan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jenis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layanan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yang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ada</a:t>
              </a:r>
              <a:endParaRPr lang="en-US" sz="2200" dirty="0">
                <a:solidFill>
                  <a:srgbClr val="FEFFFD"/>
                </a:solidFill>
                <a:latin typeface="Barlow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3334" y="2693919"/>
              <a:ext cx="8145404" cy="509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b="1" dirty="0" err="1">
                  <a:solidFill>
                    <a:srgbClr val="FEFFFD"/>
                  </a:solidFill>
                  <a:latin typeface="Barlow"/>
                </a:rPr>
                <a:t>Informasi</a:t>
              </a:r>
              <a:endParaRPr lang="en-US" sz="2200" b="1" dirty="0">
                <a:solidFill>
                  <a:srgbClr val="FEFFFD"/>
                </a:solidFill>
                <a:latin typeface="Barlow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334" y="3692511"/>
              <a:ext cx="8145404" cy="48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Bermacam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macam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informasi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seputar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pertanian</a:t>
              </a:r>
              <a:endParaRPr lang="en-US" sz="2200" dirty="0">
                <a:solidFill>
                  <a:srgbClr val="FEFFFD"/>
                </a:solidFill>
                <a:latin typeface="Barlow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72076"/>
              <a:ext cx="8145404" cy="509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b="1" dirty="0" err="1">
                  <a:solidFill>
                    <a:srgbClr val="FEFFFD"/>
                  </a:solidFill>
                  <a:latin typeface="Barlow"/>
                </a:rPr>
                <a:t>Kontak</a:t>
              </a:r>
              <a:endParaRPr lang="en-US" sz="2200" b="1" dirty="0">
                <a:solidFill>
                  <a:srgbClr val="FEFFFD"/>
                </a:solidFill>
                <a:latin typeface="Barlow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154343"/>
              <a:ext cx="8145404" cy="1137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Customer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bisa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menanyakan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pertanyaan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langsung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kepada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staff CAPET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9300" y="4019788"/>
            <a:ext cx="6271100" cy="1595006"/>
            <a:chOff x="0" y="-10795"/>
            <a:chExt cx="8361466" cy="212667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0795"/>
              <a:ext cx="8361466" cy="1472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FEFFFD"/>
                  </a:solidFill>
                  <a:latin typeface="Roboto Bold"/>
                </a:rPr>
                <a:t>FITUR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641391"/>
              <a:ext cx="6844611" cy="474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249" dirty="0">
                  <a:solidFill>
                    <a:srgbClr val="FEFFFD"/>
                  </a:solidFill>
                  <a:latin typeface="Barlow Light"/>
                </a:rPr>
                <a:t>YANG AKAN TERDAPAT DI CAPET</a:t>
              </a:r>
            </a:p>
          </p:txBody>
        </p:sp>
      </p:grpSp>
      <p:grpSp>
        <p:nvGrpSpPr>
          <p:cNvPr id="20" name="Group 2">
            <a:extLst>
              <a:ext uri="{FF2B5EF4-FFF2-40B4-BE49-F238E27FC236}">
                <a16:creationId xmlns:a16="http://schemas.microsoft.com/office/drawing/2014/main" id="{1D37B3C7-DCE5-E8D7-1302-E252B0E898E7}"/>
              </a:ext>
            </a:extLst>
          </p:cNvPr>
          <p:cNvGrpSpPr/>
          <p:nvPr/>
        </p:nvGrpSpPr>
        <p:grpSpPr>
          <a:xfrm>
            <a:off x="12573000" y="1068658"/>
            <a:ext cx="4743736" cy="6990750"/>
            <a:chOff x="0" y="339261"/>
            <a:chExt cx="8178738" cy="6161514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CBD34CA5-55CF-06A4-82D2-AAFDAE8D783A}"/>
                </a:ext>
              </a:extLst>
            </p:cNvPr>
            <p:cNvSpPr/>
            <p:nvPr/>
          </p:nvSpPr>
          <p:spPr>
            <a:xfrm>
              <a:off x="0" y="813308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4">
              <a:extLst>
                <a:ext uri="{FF2B5EF4-FFF2-40B4-BE49-F238E27FC236}">
                  <a16:creationId xmlns:a16="http://schemas.microsoft.com/office/drawing/2014/main" id="{9040F5A4-45F7-99F9-B1B0-E8A4B9FE6F5E}"/>
                </a:ext>
              </a:extLst>
            </p:cNvPr>
            <p:cNvSpPr/>
            <p:nvPr/>
          </p:nvSpPr>
          <p:spPr>
            <a:xfrm>
              <a:off x="0" y="2105491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08984A07-27FB-0659-1E3B-453BD7F8FD57}"/>
                </a:ext>
              </a:extLst>
            </p:cNvPr>
            <p:cNvSpPr/>
            <p:nvPr/>
          </p:nvSpPr>
          <p:spPr>
            <a:xfrm>
              <a:off x="0" y="3397673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6">
              <a:extLst>
                <a:ext uri="{FF2B5EF4-FFF2-40B4-BE49-F238E27FC236}">
                  <a16:creationId xmlns:a16="http://schemas.microsoft.com/office/drawing/2014/main" id="{3F3C15C7-CC38-9689-4504-553F8C128AD2}"/>
                </a:ext>
              </a:extLst>
            </p:cNvPr>
            <p:cNvSpPr/>
            <p:nvPr/>
          </p:nvSpPr>
          <p:spPr>
            <a:xfrm>
              <a:off x="0" y="4689856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65462E88-1F13-DC0A-0F4F-DC4BA98C6E44}"/>
                </a:ext>
              </a:extLst>
            </p:cNvPr>
            <p:cNvSpPr/>
            <p:nvPr/>
          </p:nvSpPr>
          <p:spPr>
            <a:xfrm>
              <a:off x="0" y="5982039"/>
              <a:ext cx="8145404" cy="0"/>
            </a:xfrm>
            <a:prstGeom prst="line">
              <a:avLst/>
            </a:prstGeom>
            <a:ln w="50800" cap="rnd">
              <a:solidFill>
                <a:srgbClr val="10101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FAD3484A-4E53-CE6A-C6CA-77786A76FD28}"/>
                </a:ext>
              </a:extLst>
            </p:cNvPr>
            <p:cNvSpPr txBox="1"/>
            <p:nvPr/>
          </p:nvSpPr>
          <p:spPr>
            <a:xfrm>
              <a:off x="0" y="339261"/>
              <a:ext cx="8145404" cy="362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b="1" dirty="0" err="1">
                  <a:solidFill>
                    <a:srgbClr val="FEFFFD"/>
                  </a:solidFill>
                  <a:latin typeface="Barlow"/>
                </a:rPr>
                <a:t>Registrasi</a:t>
              </a:r>
              <a:r>
                <a:rPr lang="en-US" sz="2200" b="1" dirty="0">
                  <a:solidFill>
                    <a:srgbClr val="FEFFFD"/>
                  </a:solidFill>
                  <a:latin typeface="Barlow"/>
                </a:rPr>
                <a:t> &amp; Login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E93F2FF5-DC40-4270-D2AC-C64FF9360BA8}"/>
                </a:ext>
              </a:extLst>
            </p:cNvPr>
            <p:cNvSpPr txBox="1"/>
            <p:nvPr/>
          </p:nvSpPr>
          <p:spPr>
            <a:xfrm>
              <a:off x="0" y="860365"/>
              <a:ext cx="8145404" cy="742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Jika customer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ingin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order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maka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syaratnya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ialah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harus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mempunyai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akun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38B4C5B7-1B5D-9EA2-44A0-162E82A94358}"/>
                </a:ext>
              </a:extLst>
            </p:cNvPr>
            <p:cNvSpPr txBox="1"/>
            <p:nvPr/>
          </p:nvSpPr>
          <p:spPr>
            <a:xfrm>
              <a:off x="33334" y="2693919"/>
              <a:ext cx="8145404" cy="362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b="1" dirty="0" err="1">
                  <a:solidFill>
                    <a:srgbClr val="FEFFFD"/>
                  </a:solidFill>
                  <a:latin typeface="Barlow"/>
                </a:rPr>
                <a:t>Testimoni</a:t>
              </a:r>
              <a:endParaRPr lang="en-US" sz="2200" b="1" dirty="0">
                <a:solidFill>
                  <a:srgbClr val="FEFFFD"/>
                </a:solidFill>
                <a:latin typeface="Barlow"/>
              </a:endParaRPr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4B0C2C8E-B58E-EF19-8CE9-4C3A5AE19292}"/>
                </a:ext>
              </a:extLst>
            </p:cNvPr>
            <p:cNvSpPr txBox="1"/>
            <p:nvPr/>
          </p:nvSpPr>
          <p:spPr>
            <a:xfrm>
              <a:off x="33334" y="3692511"/>
              <a:ext cx="8145404" cy="742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Salah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satu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fitur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yang di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dalamnya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terdapat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beberapa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</a:t>
              </a:r>
              <a:r>
                <a:rPr lang="en-US" sz="2200" dirty="0" err="1">
                  <a:solidFill>
                    <a:srgbClr val="FEFFFD"/>
                  </a:solidFill>
                  <a:latin typeface="Barlow"/>
                </a:rPr>
                <a:t>penilaian</a:t>
              </a:r>
              <a:r>
                <a:rPr lang="en-US" sz="2200" dirty="0">
                  <a:solidFill>
                    <a:srgbClr val="FEFFFD"/>
                  </a:solidFill>
                  <a:latin typeface="Barlow"/>
                </a:rPr>
                <a:t> customer </a:t>
              </a:r>
            </a:p>
          </p:txBody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8A3E678E-2EF1-DE69-B3C1-72729B72FAE4}"/>
                </a:ext>
              </a:extLst>
            </p:cNvPr>
            <p:cNvSpPr txBox="1"/>
            <p:nvPr/>
          </p:nvSpPr>
          <p:spPr>
            <a:xfrm>
              <a:off x="0" y="5472076"/>
              <a:ext cx="8145404" cy="362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endParaRPr lang="en-US" sz="2200" b="1" dirty="0">
                <a:solidFill>
                  <a:srgbClr val="FEFFFD"/>
                </a:solidFill>
                <a:latin typeface="Barlow"/>
              </a:endParaRPr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27DC9926-957F-555B-E068-F0657001D3B1}"/>
                </a:ext>
              </a:extLst>
            </p:cNvPr>
            <p:cNvSpPr txBox="1"/>
            <p:nvPr/>
          </p:nvSpPr>
          <p:spPr>
            <a:xfrm>
              <a:off x="0" y="6154343"/>
              <a:ext cx="8145404" cy="34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endParaRPr lang="en-US" sz="2200" dirty="0">
                <a:solidFill>
                  <a:srgbClr val="FEFFFD"/>
                </a:solidFill>
                <a:latin typeface="Barlow"/>
              </a:endParaRPr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85E5FEE8-6DE4-CCA6-88B4-9066CE332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4091" y="6862058"/>
            <a:ext cx="607488" cy="6074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9C8A75E-0C00-B556-A794-BEB4553E0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30097" y="3677611"/>
            <a:ext cx="603556" cy="6035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2F0CAB-52DF-C633-D369-3B7D5EE50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5834974" y="961237"/>
            <a:ext cx="603556" cy="6035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8831FC2-6FBD-F7A8-07BD-4B35129FC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852520" y="961237"/>
            <a:ext cx="603556" cy="6035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37EFD0F-CFF6-CD52-4FD2-308011AEC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849471" y="3644068"/>
            <a:ext cx="603556" cy="6035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673969" y="4792827"/>
            <a:ext cx="6940062" cy="78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7200" dirty="0">
                <a:solidFill>
                  <a:srgbClr val="FEFFFD"/>
                </a:solidFill>
                <a:latin typeface="Roboto Bold"/>
              </a:rPr>
              <a:t>TERIMA KASIH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212</Words>
  <Application>Microsoft Office PowerPoint</Application>
  <PresentationFormat>Custom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Barlow Light</vt:lpstr>
      <vt:lpstr>Roboto Bold</vt:lpstr>
      <vt:lpstr>Barlow</vt:lpstr>
      <vt:lpstr>Roboto</vt:lpstr>
      <vt:lpstr>Calibri</vt:lpstr>
      <vt:lpstr>Arial</vt:lpstr>
      <vt:lpstr>Office Theme</vt:lpstr>
      <vt:lpstr>PowerPoint Presentation</vt:lpstr>
      <vt:lpstr>MASALAH</vt:lpstr>
      <vt:lpstr>SOLUSI</vt:lpstr>
      <vt:lpstr>CAPET</vt:lpstr>
      <vt:lpstr>CAPET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Teknologi Teknologi 5G Fotosentris Hitam Putih</dc:title>
  <dc:creator>xsan udin</dc:creator>
  <cp:lastModifiedBy>xsan udin</cp:lastModifiedBy>
  <cp:revision>9</cp:revision>
  <dcterms:created xsi:type="dcterms:W3CDTF">2006-08-16T00:00:00Z</dcterms:created>
  <dcterms:modified xsi:type="dcterms:W3CDTF">2023-10-06T03:29:49Z</dcterms:modified>
  <dc:identifier>DAFwYqK3JlU</dc:identifier>
</cp:coreProperties>
</file>